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40" r:id="rId1"/>
  </p:sldMasterIdLst>
  <p:sldIdLst>
    <p:sldId id="256" r:id="rId2"/>
    <p:sldId id="264" r:id="rId3"/>
    <p:sldId id="265" r:id="rId4"/>
    <p:sldId id="266" r:id="rId5"/>
    <p:sldId id="267" r:id="rId6"/>
    <p:sldId id="268" r:id="rId7"/>
    <p:sldId id="269" r:id="rId8"/>
    <p:sldId id="270" r:id="rId9"/>
    <p:sldId id="263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949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79" autoAdjust="0"/>
    <p:restoredTop sz="94660"/>
  </p:normalViewPr>
  <p:slideViewPr>
    <p:cSldViewPr snapToGrid="0">
      <p:cViewPr varScale="1">
        <p:scale>
          <a:sx n="120" d="100"/>
          <a:sy n="120" d="100"/>
        </p:scale>
        <p:origin x="120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7200" cap="none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48B07-2C06-4CF2-8E91-F7385E71E2CB}" type="datetimeFigureOut">
              <a:rPr lang="en-US" dirty="0"/>
              <a:t>10/14/2016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 b="0"/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069D4-B020-4602-B87C-B094679675DF}" type="datetimeFigureOut">
              <a:rPr lang="en-US" dirty="0"/>
              <a:t>10/14/2016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C11EA-3D59-4DFE-9385-0A032B3191AF}" type="datetimeFigureOut">
              <a:rPr lang="en-US" dirty="0"/>
              <a:t>10/14/2016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4936D4-0671-4B70-A95D-BFBC9A35DA5B}" type="datetimeFigureOut">
              <a:rPr lang="en-US" dirty="0"/>
              <a:t>10/14/2016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7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DDD67DAC-232D-4042-B5C0-E64770A42A28}" type="datetimeFigureOut">
              <a:rPr lang="en-US" dirty="0"/>
              <a:t>10/14/2016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CECD2C-79BD-4B90-B3FA-E3B19B3FF97B}" type="datetimeFigureOut">
              <a:rPr lang="en-US" dirty="0"/>
              <a:t>10/14/2016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9FDB6-7A26-4DBB-9BB0-088C0534314D}" type="datetimeFigureOut">
              <a:rPr lang="en-US" dirty="0"/>
              <a:t>10/14/2016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C72F-E0F0-449A-A903-6D7865ED3EFA}" type="datetimeFigureOut">
              <a:rPr lang="en-US" dirty="0"/>
              <a:t>10/14/2016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1207D-C9F3-42EA-960B-DC9955B358C7}" type="datetimeFigureOut">
              <a:rPr lang="en-US" dirty="0"/>
              <a:t>10/14/2016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827A6-8947-4115-8D9E-E89B1EC0518D}" type="datetimeFigureOut">
              <a:rPr lang="en-US" dirty="0"/>
              <a:t>10/14/2016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460A6F-F31A-4CA3-B222-0B3C224FF998}" type="datetimeFigureOut">
              <a:rPr lang="en-US" dirty="0"/>
              <a:t>10/14/2016</a:t>
            </a:fld>
            <a:endParaRPr lang="en-US" dirty="0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648A1663-7765-4EF4-B97F-A02E70C6265E}" type="datetimeFigureOut">
              <a:rPr lang="en-US" dirty="0"/>
              <a:t>10/14/2016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0">
                <a:solidFill>
                  <a:srgbClr val="FFFFFF"/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800" kern="1200" cap="none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Full Stack Web Development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983603" y="4468031"/>
            <a:ext cx="58356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38949E"/>
                </a:solidFill>
              </a:rPr>
              <a:t>           Ruby </a:t>
            </a:r>
            <a:r>
              <a:rPr lang="en-US" sz="2400" b="1" dirty="0" smtClean="0">
                <a:solidFill>
                  <a:srgbClr val="38949E"/>
                </a:solidFill>
              </a:rPr>
              <a:t>On Rails </a:t>
            </a:r>
            <a:r>
              <a:rPr lang="en-US" sz="2400" dirty="0" smtClean="0"/>
              <a:t>/ Getting Started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921540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</a:t>
            </a:r>
            <a:r>
              <a:rPr lang="en-US" dirty="0" smtClean="0"/>
              <a:t>Rails?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9848" y="1900361"/>
            <a:ext cx="10058400" cy="4675367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800" dirty="0" smtClean="0"/>
              <a:t> Server-side web application </a:t>
            </a:r>
            <a:r>
              <a:rPr lang="en-US" sz="2800" b="1" dirty="0" smtClean="0"/>
              <a:t>framework</a:t>
            </a:r>
            <a:r>
              <a:rPr lang="en-US" sz="2800" dirty="0" smtClean="0"/>
              <a:t> written in the </a:t>
            </a:r>
            <a:r>
              <a:rPr lang="en-US" sz="2800" b="1" dirty="0" smtClean="0"/>
              <a:t>Ruby</a:t>
            </a:r>
            <a:r>
              <a:rPr lang="en-US" sz="2800" dirty="0" smtClean="0"/>
              <a:t>  programming language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800" dirty="0" smtClean="0"/>
              <a:t> Write less code while accomplishing more than many other   languages and frameworks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800" dirty="0" smtClean="0"/>
              <a:t> Uses the </a:t>
            </a:r>
            <a:r>
              <a:rPr lang="en-US" sz="2800" b="1" dirty="0" smtClean="0"/>
              <a:t>MVC</a:t>
            </a:r>
            <a:r>
              <a:rPr lang="en-US" sz="2800" dirty="0" smtClean="0"/>
              <a:t> design pattern</a:t>
            </a:r>
            <a:endParaRPr lang="en-US" sz="2800" dirty="0" smtClean="0"/>
          </a:p>
        </p:txBody>
      </p:sp>
    </p:spTree>
    <p:extLst>
      <p:ext uri="{BB962C8B-B14F-4D97-AF65-F5344CB8AC3E}">
        <p14:creationId xmlns:p14="http://schemas.microsoft.com/office/powerpoint/2010/main" val="3056892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MVC?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9848" y="2121407"/>
            <a:ext cx="10058400" cy="451793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 smtClean="0"/>
              <a:t>Model-View-Controller</a:t>
            </a:r>
            <a:r>
              <a:rPr lang="en-US" dirty="0" smtClean="0"/>
              <a:t> is an architectural pattern for implementing user interfaces</a:t>
            </a:r>
          </a:p>
          <a:p>
            <a:pPr marL="0" indent="0">
              <a:buNone/>
            </a:pPr>
            <a:endParaRPr lang="en-US" dirty="0" smtClean="0"/>
          </a:p>
          <a:p>
            <a:pPr>
              <a:lnSpc>
                <a:spcPct val="150000"/>
              </a:lnSpc>
            </a:pPr>
            <a:r>
              <a:rPr lang="en-US" b="1" dirty="0" smtClean="0"/>
              <a:t>MODEL</a:t>
            </a:r>
            <a:r>
              <a:rPr lang="en-US" dirty="0" smtClean="0"/>
              <a:t>                Directly manages the data, logic and rules of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dirty="0" smtClean="0"/>
              <a:t>                                the application</a:t>
            </a:r>
          </a:p>
          <a:p>
            <a:pPr>
              <a:lnSpc>
                <a:spcPct val="150000"/>
              </a:lnSpc>
            </a:pPr>
            <a:r>
              <a:rPr lang="en-US" b="1" dirty="0" smtClean="0"/>
              <a:t>VIEW</a:t>
            </a:r>
            <a:r>
              <a:rPr lang="en-US" dirty="0" smtClean="0"/>
              <a:t>                    Output representation of information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dirty="0" smtClean="0"/>
              <a:t>                                (Templates, User Interface)</a:t>
            </a:r>
          </a:p>
          <a:p>
            <a:pPr>
              <a:lnSpc>
                <a:spcPct val="150000"/>
              </a:lnSpc>
            </a:pPr>
            <a:r>
              <a:rPr lang="en-US" b="1" dirty="0" smtClean="0"/>
              <a:t>CONTROLLER</a:t>
            </a:r>
            <a:r>
              <a:rPr lang="en-US" dirty="0" smtClean="0"/>
              <a:t>    Accepts input and converts it to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dirty="0" smtClean="0"/>
              <a:t>                                commands for the model or view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2997" y="2910178"/>
            <a:ext cx="2823993" cy="3106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1232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Use Rails?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9848" y="2121408"/>
            <a:ext cx="10058400" cy="4525882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dirty="0" smtClean="0"/>
              <a:t> Abstracts and simplifies common repetitive tasks. Saves TONS of time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dirty="0" smtClean="0"/>
              <a:t> Fast prototyping &amp; deployment (productivity)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dirty="0" smtClean="0"/>
              <a:t> Vibrant community and support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dirty="0"/>
              <a:t> </a:t>
            </a:r>
            <a:r>
              <a:rPr lang="en-US" dirty="0" smtClean="0"/>
              <a:t>CLI Tool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dirty="0" smtClean="0"/>
              <a:t> RubyGems library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dirty="0" smtClean="0"/>
              <a:t> Quality code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dirty="0" smtClean="0"/>
              <a:t> Testing automation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dirty="0"/>
              <a:t> </a:t>
            </a:r>
            <a:r>
              <a:rPr lang="en-US" dirty="0" smtClean="0"/>
              <a:t>Many database options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5332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Who Uses Rails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400" dirty="0" smtClean="0"/>
              <a:t> Hulu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400" dirty="0" smtClean="0"/>
              <a:t> Groupon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400" dirty="0" smtClean="0"/>
              <a:t> LivingSocial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400" dirty="0" smtClean="0"/>
              <a:t> Twitter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400" dirty="0" smtClean="0"/>
              <a:t> BaseCamp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400" dirty="0" smtClean="0"/>
              <a:t> RealEstate.com.au</a:t>
            </a:r>
            <a:endParaRPr lang="en-US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1346" y="3072363"/>
            <a:ext cx="2355740" cy="81831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3461" y="4243653"/>
            <a:ext cx="2127968" cy="93417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0438" y="2383847"/>
            <a:ext cx="2053756" cy="79868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5824" y="4710742"/>
            <a:ext cx="1478029" cy="1202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837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Creating an Application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9848" y="2093976"/>
            <a:ext cx="10058400" cy="4050792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 smtClean="0"/>
              <a:t>You can create a new app with</a:t>
            </a:r>
          </a:p>
          <a:p>
            <a:pPr marL="0" indent="0">
              <a:buNone/>
            </a:pPr>
            <a:r>
              <a:rPr lang="en-US" dirty="0" smtClean="0"/>
              <a:t>	</a:t>
            </a:r>
            <a:r>
              <a:rPr lang="en-US" b="1" dirty="0" smtClean="0"/>
              <a:t>rails new myapp</a:t>
            </a:r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r>
              <a:rPr lang="en-US" dirty="0" smtClean="0"/>
              <a:t>Running your app</a:t>
            </a:r>
          </a:p>
          <a:p>
            <a:pPr marL="0" indent="0">
              <a:buNone/>
            </a:pPr>
            <a:r>
              <a:rPr lang="en-US" b="1" dirty="0"/>
              <a:t>	</a:t>
            </a:r>
            <a:r>
              <a:rPr lang="en-US" b="1" dirty="0" smtClean="0"/>
              <a:t>rails server   </a:t>
            </a:r>
            <a:r>
              <a:rPr lang="en-US" dirty="0" smtClean="0"/>
              <a:t>or </a:t>
            </a:r>
            <a:r>
              <a:rPr lang="en-US" b="1" dirty="0" smtClean="0"/>
              <a:t>         rails s</a:t>
            </a:r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r>
              <a:rPr lang="en-US" dirty="0" smtClean="0"/>
              <a:t>You can generate things with</a:t>
            </a:r>
          </a:p>
          <a:p>
            <a:pPr marL="0" indent="0">
              <a:buNone/>
            </a:pPr>
            <a:r>
              <a:rPr lang="en-US" b="1" dirty="0"/>
              <a:t>	</a:t>
            </a:r>
            <a:r>
              <a:rPr lang="en-US" b="1" dirty="0" smtClean="0"/>
              <a:t>rails generate   </a:t>
            </a:r>
            <a:r>
              <a:rPr lang="en-US" dirty="0" smtClean="0"/>
              <a:t> or     </a:t>
            </a:r>
            <a:r>
              <a:rPr lang="en-US" b="1" dirty="0" smtClean="0"/>
              <a:t>rails g</a:t>
            </a:r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r>
              <a:rPr lang="en-US" dirty="0" smtClean="0"/>
              <a:t>To interact with your app in a command line, use the console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b="1" dirty="0" smtClean="0"/>
              <a:t>rails console    </a:t>
            </a:r>
            <a:r>
              <a:rPr lang="en-US" dirty="0" smtClean="0"/>
              <a:t>or      </a:t>
            </a:r>
            <a:r>
              <a:rPr lang="en-US" b="1" dirty="0" smtClean="0"/>
              <a:t>rails c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842856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Rails Router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The routing system takes in a url with parameters and decides which controller action method should be run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 smtClean="0"/>
              <a:t>GET customers/25</a:t>
            </a:r>
          </a:p>
          <a:p>
            <a:pPr marL="0" indent="0">
              <a:buNone/>
            </a:pPr>
            <a:r>
              <a:rPr 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Get ‘/customers/:id’, to: ‘customers#show’</a:t>
            </a:r>
          </a:p>
          <a:p>
            <a:pPr marL="0" indent="0">
              <a:buNone/>
            </a:pPr>
            <a:endParaRPr lang="en-US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0" indent="0">
              <a:buNone/>
            </a:pPr>
            <a:r>
              <a:rPr lang="en-US" b="1" dirty="0"/>
              <a:t>config/</a:t>
            </a:r>
            <a:r>
              <a:rPr lang="en-US" b="1" dirty="0" err="1"/>
              <a:t>routes.rb</a:t>
            </a:r>
            <a:r>
              <a:rPr lang="en-US" b="1" dirty="0"/>
              <a:t> </a:t>
            </a:r>
            <a:r>
              <a:rPr lang="en-US" dirty="0"/>
              <a:t>is where we define all of our routes</a:t>
            </a:r>
          </a:p>
          <a:p>
            <a:pPr marL="0" indent="0">
              <a:buNone/>
            </a:pPr>
            <a:endParaRPr lang="en-US" b="1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3133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Resource Routes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Allows us to quickly declare all common routes for a given resourceful controller instead of declaring separate routes for index, show, new, edit, etc….</a:t>
            </a:r>
          </a:p>
          <a:p>
            <a:pPr marL="0" indent="0">
              <a:buNone/>
            </a:pPr>
            <a:r>
              <a:rPr 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resources :photos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026" y="3356744"/>
            <a:ext cx="5486318" cy="3249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274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730" y="2346236"/>
            <a:ext cx="3430789" cy="1709500"/>
          </a:xfrm>
        </p:spPr>
      </p:pic>
    </p:spTree>
    <p:extLst>
      <p:ext uri="{BB962C8B-B14F-4D97-AF65-F5344CB8AC3E}">
        <p14:creationId xmlns:p14="http://schemas.microsoft.com/office/powerpoint/2010/main" val="3152998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ood Type">
  <a:themeElements>
    <a:clrScheme name="Wood Type">
      <a:dk1>
        <a:sysClr val="windowText" lastClr="000000"/>
      </a:dk1>
      <a:lt1>
        <a:sysClr val="window" lastClr="FFFFFF"/>
      </a:lt1>
      <a:dk2>
        <a:srgbClr val="514949"/>
      </a:dk2>
      <a:lt2>
        <a:srgbClr val="E1E1DB"/>
      </a:lt2>
      <a:accent1>
        <a:srgbClr val="9DBFBE"/>
      </a:accent1>
      <a:accent2>
        <a:srgbClr val="DB8631"/>
      </a:accent2>
      <a:accent3>
        <a:srgbClr val="E3CC5A"/>
      </a:accent3>
      <a:accent4>
        <a:srgbClr val="ACADA8"/>
      </a:accent4>
      <a:accent5>
        <a:srgbClr val="927C61"/>
      </a:accent5>
      <a:accent6>
        <a:srgbClr val="B3B435"/>
      </a:accent6>
      <a:hlink>
        <a:srgbClr val="0000FF"/>
      </a:hlink>
      <a:folHlink>
        <a:srgbClr val="800080"/>
      </a:folHlink>
    </a:clrScheme>
    <a:fontScheme name="Wood Type">
      <a:majorFont>
        <a:latin typeface="Arial Black" panose="020B0A04020102020204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 panose="020B0604020202020204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BE1B6DD8-9976-4550-A6F4-B2DD4EA939D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TM03090434[[fn=Wood Type]]</Template>
  <TotalTime>7797</TotalTime>
  <Words>243</Words>
  <Application>Microsoft Office PowerPoint</Application>
  <PresentationFormat>Widescreen</PresentationFormat>
  <Paragraphs>54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Arial Black</vt:lpstr>
      <vt:lpstr>Wingdings</vt:lpstr>
      <vt:lpstr>Wood Type</vt:lpstr>
      <vt:lpstr>Full Stack Web Development</vt:lpstr>
      <vt:lpstr>What Is Rails?</vt:lpstr>
      <vt:lpstr>What is MVC?</vt:lpstr>
      <vt:lpstr>Why Use Rails?</vt:lpstr>
      <vt:lpstr>Who Uses Rails</vt:lpstr>
      <vt:lpstr>Creating an Application</vt:lpstr>
      <vt:lpstr>Rails Router</vt:lpstr>
      <vt:lpstr>Resource Routes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Full Stack Web Development</dc:title>
  <dc:creator>Brad Traversy</dc:creator>
  <cp:lastModifiedBy>Brad Traversy</cp:lastModifiedBy>
  <cp:revision>70</cp:revision>
  <dcterms:created xsi:type="dcterms:W3CDTF">2016-08-08T14:29:34Z</dcterms:created>
  <dcterms:modified xsi:type="dcterms:W3CDTF">2016-10-14T13:24:42Z</dcterms:modified>
</cp:coreProperties>
</file>